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928257" y="118507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28257" y="1386123"/>
            <a:ext cx="9076509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i="1" dirty="0" smtClean="0"/>
              <a:t>Fill in the missing words!</a:t>
            </a:r>
            <a:endParaRPr sz="2953" i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28257" y="2176656"/>
            <a:ext cx="9263743" cy="4071744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_________ avait un examen difficile.</a:t>
            </a:r>
            <a:r>
              <a:rPr lang="fr-FR" sz="3600" dirty="0" smtClean="0"/>
              <a:t> </a:t>
            </a:r>
            <a:endParaRPr lang="fr-FR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Elle voulait ___________.</a:t>
            </a:r>
            <a:endParaRPr lang="fr-FR" sz="3600" dirty="0"/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Mais _______ lui a téléphoné.</a:t>
            </a:r>
            <a:endParaRPr lang="fr-FR" sz="3600" dirty="0"/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_________ voulait faire la fête. </a:t>
            </a:r>
            <a:endParaRPr lang="fr-FR" sz="3600" dirty="0"/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________ est allée à la fête, et elle n’a pas étudié!</a:t>
            </a:r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5830</TotalTime>
  <Words>42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12</cp:revision>
  <dcterms:created xsi:type="dcterms:W3CDTF">2016-09-15T11:19:04Z</dcterms:created>
  <dcterms:modified xsi:type="dcterms:W3CDTF">2016-09-23T13:46:37Z</dcterms:modified>
</cp:coreProperties>
</file>